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93" r:id="rId2"/>
    <p:sldId id="257" r:id="rId3"/>
    <p:sldId id="268" r:id="rId4"/>
    <p:sldId id="258" r:id="rId5"/>
    <p:sldId id="259" r:id="rId6"/>
    <p:sldId id="271" r:id="rId7"/>
    <p:sldId id="260" r:id="rId8"/>
    <p:sldId id="273" r:id="rId9"/>
    <p:sldId id="272" r:id="rId10"/>
    <p:sldId id="274" r:id="rId11"/>
    <p:sldId id="275" r:id="rId12"/>
    <p:sldId id="263" r:id="rId13"/>
    <p:sldId id="281" r:id="rId14"/>
    <p:sldId id="284" r:id="rId15"/>
    <p:sldId id="283" r:id="rId16"/>
    <p:sldId id="286" r:id="rId17"/>
    <p:sldId id="297" r:id="rId18"/>
    <p:sldId id="300" r:id="rId19"/>
    <p:sldId id="290" r:id="rId20"/>
    <p:sldId id="28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326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ummer, Jessica" userId="571bbfb2-9385-4ef8-bcfe-023f85b79ee1" providerId="ADAL" clId="{75F0BB45-10E1-4266-B818-13B85B31BDAE}"/>
    <pc:docChg chg="delSld">
      <pc:chgData name="Plummer, Jessica" userId="571bbfb2-9385-4ef8-bcfe-023f85b79ee1" providerId="ADAL" clId="{75F0BB45-10E1-4266-B818-13B85B31BDAE}" dt="2024-02-12T13:34:03.035" v="10" actId="2696"/>
      <pc:docMkLst>
        <pc:docMk/>
      </pc:docMkLst>
      <pc:sldChg chg="del">
        <pc:chgData name="Plummer, Jessica" userId="571bbfb2-9385-4ef8-bcfe-023f85b79ee1" providerId="ADAL" clId="{75F0BB45-10E1-4266-B818-13B85B31BDAE}" dt="2024-02-12T13:29:18.984" v="7" actId="2696"/>
        <pc:sldMkLst>
          <pc:docMk/>
          <pc:sldMk cId="0" sldId="265"/>
        </pc:sldMkLst>
      </pc:sldChg>
      <pc:sldChg chg="del">
        <pc:chgData name="Plummer, Jessica" userId="571bbfb2-9385-4ef8-bcfe-023f85b79ee1" providerId="ADAL" clId="{75F0BB45-10E1-4266-B818-13B85B31BDAE}" dt="2024-02-12T13:28:29.545" v="5" actId="2696"/>
        <pc:sldMkLst>
          <pc:docMk/>
          <pc:sldMk cId="0" sldId="269"/>
        </pc:sldMkLst>
      </pc:sldChg>
      <pc:sldChg chg="del">
        <pc:chgData name="Plummer, Jessica" userId="571bbfb2-9385-4ef8-bcfe-023f85b79ee1" providerId="ADAL" clId="{75F0BB45-10E1-4266-B818-13B85B31BDAE}" dt="2024-02-12T13:28:40.543" v="6" actId="2696"/>
        <pc:sldMkLst>
          <pc:docMk/>
          <pc:sldMk cId="0" sldId="270"/>
        </pc:sldMkLst>
      </pc:sldChg>
      <pc:sldChg chg="del">
        <pc:chgData name="Plummer, Jessica" userId="571bbfb2-9385-4ef8-bcfe-023f85b79ee1" providerId="ADAL" clId="{75F0BB45-10E1-4266-B818-13B85B31BDAE}" dt="2024-02-12T13:26:32.633" v="3" actId="2696"/>
        <pc:sldMkLst>
          <pc:docMk/>
          <pc:sldMk cId="1590498290" sldId="277"/>
        </pc:sldMkLst>
      </pc:sldChg>
      <pc:sldChg chg="del">
        <pc:chgData name="Plummer, Jessica" userId="571bbfb2-9385-4ef8-bcfe-023f85b79ee1" providerId="ADAL" clId="{75F0BB45-10E1-4266-B818-13B85B31BDAE}" dt="2024-02-12T13:21:55.219" v="0" actId="2696"/>
        <pc:sldMkLst>
          <pc:docMk/>
          <pc:sldMk cId="1785519711" sldId="279"/>
        </pc:sldMkLst>
      </pc:sldChg>
      <pc:sldChg chg="del">
        <pc:chgData name="Plummer, Jessica" userId="571bbfb2-9385-4ef8-bcfe-023f85b79ee1" providerId="ADAL" clId="{75F0BB45-10E1-4266-B818-13B85B31BDAE}" dt="2024-02-12T13:26:54.434" v="4" actId="2696"/>
        <pc:sldMkLst>
          <pc:docMk/>
          <pc:sldMk cId="3202246575" sldId="287"/>
        </pc:sldMkLst>
      </pc:sldChg>
      <pc:sldChg chg="del">
        <pc:chgData name="Plummer, Jessica" userId="571bbfb2-9385-4ef8-bcfe-023f85b79ee1" providerId="ADAL" clId="{75F0BB45-10E1-4266-B818-13B85B31BDAE}" dt="2024-02-12T13:25:59.747" v="2" actId="2696"/>
        <pc:sldMkLst>
          <pc:docMk/>
          <pc:sldMk cId="1540123471" sldId="292"/>
        </pc:sldMkLst>
      </pc:sldChg>
      <pc:sldChg chg="del">
        <pc:chgData name="Plummer, Jessica" userId="571bbfb2-9385-4ef8-bcfe-023f85b79ee1" providerId="ADAL" clId="{75F0BB45-10E1-4266-B818-13B85B31BDAE}" dt="2024-02-12T13:29:24.011" v="8" actId="2696"/>
        <pc:sldMkLst>
          <pc:docMk/>
          <pc:sldMk cId="3329118017" sldId="294"/>
        </pc:sldMkLst>
      </pc:sldChg>
      <pc:sldChg chg="del">
        <pc:chgData name="Plummer, Jessica" userId="571bbfb2-9385-4ef8-bcfe-023f85b79ee1" providerId="ADAL" clId="{75F0BB45-10E1-4266-B818-13B85B31BDAE}" dt="2024-02-12T13:33:42.134" v="9" actId="2696"/>
        <pc:sldMkLst>
          <pc:docMk/>
          <pc:sldMk cId="904493949" sldId="298"/>
        </pc:sldMkLst>
      </pc:sldChg>
      <pc:sldChg chg="del">
        <pc:chgData name="Plummer, Jessica" userId="571bbfb2-9385-4ef8-bcfe-023f85b79ee1" providerId="ADAL" clId="{75F0BB45-10E1-4266-B818-13B85B31BDAE}" dt="2024-02-12T13:34:03.035" v="10" actId="2696"/>
        <pc:sldMkLst>
          <pc:docMk/>
          <pc:sldMk cId="2045947561" sldId="301"/>
        </pc:sldMkLst>
      </pc:sldChg>
      <pc:sldChg chg="del">
        <pc:chgData name="Plummer, Jessica" userId="571bbfb2-9385-4ef8-bcfe-023f85b79ee1" providerId="ADAL" clId="{75F0BB45-10E1-4266-B818-13B85B31BDAE}" dt="2024-02-12T13:22:27.587" v="1" actId="2696"/>
        <pc:sldMkLst>
          <pc:docMk/>
          <pc:sldMk cId="3980277897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6ADE-5AEF-4228-9F08-CF575265BA83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DB01-E90B-4B46-8E11-DB986AD4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DB01-E90B-4B46-8E11-DB986AD417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9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>
            <a:extLst>
              <a:ext uri="{FF2B5EF4-FFF2-40B4-BE49-F238E27FC236}">
                <a16:creationId xmlns:a16="http://schemas.microsoft.com/office/drawing/2014/main" id="{E605CFC2-6A69-41A6-AE52-F28CEE3F6AA5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6083" name="Freeform 3">
              <a:extLst>
                <a:ext uri="{FF2B5EF4-FFF2-40B4-BE49-F238E27FC236}">
                  <a16:creationId xmlns:a16="http://schemas.microsoft.com/office/drawing/2014/main" id="{AF0DE8C7-A417-4602-A6FC-E84458664C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84" name="Group 4">
              <a:extLst>
                <a:ext uri="{FF2B5EF4-FFF2-40B4-BE49-F238E27FC236}">
                  <a16:creationId xmlns:a16="http://schemas.microsoft.com/office/drawing/2014/main" id="{EE20E850-B31F-45C3-9403-4A02122EBF6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6085" name="Oval 5">
                <a:extLst>
                  <a:ext uri="{FF2B5EF4-FFF2-40B4-BE49-F238E27FC236}">
                    <a16:creationId xmlns:a16="http://schemas.microsoft.com/office/drawing/2014/main" id="{A68E1A25-5049-4D40-80B8-B1ECADEBF0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6" name="Oval 6">
                <a:extLst>
                  <a:ext uri="{FF2B5EF4-FFF2-40B4-BE49-F238E27FC236}">
                    <a16:creationId xmlns:a16="http://schemas.microsoft.com/office/drawing/2014/main" id="{193F612C-D5DB-443C-AEDC-BF74CE2361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7" name="Oval 7">
                <a:extLst>
                  <a:ext uri="{FF2B5EF4-FFF2-40B4-BE49-F238E27FC236}">
                    <a16:creationId xmlns:a16="http://schemas.microsoft.com/office/drawing/2014/main" id="{8E3705DB-CF22-4B21-9D9F-02486028EF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8" name="Oval 8">
                <a:extLst>
                  <a:ext uri="{FF2B5EF4-FFF2-40B4-BE49-F238E27FC236}">
                    <a16:creationId xmlns:a16="http://schemas.microsoft.com/office/drawing/2014/main" id="{E9A84375-5C22-444B-99D1-9FDA7A279E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9" name="Oval 9">
                <a:extLst>
                  <a:ext uri="{FF2B5EF4-FFF2-40B4-BE49-F238E27FC236}">
                    <a16:creationId xmlns:a16="http://schemas.microsoft.com/office/drawing/2014/main" id="{7B9EC149-0200-4BD8-9BA7-7295360406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0" name="Freeform 10">
                <a:extLst>
                  <a:ext uri="{FF2B5EF4-FFF2-40B4-BE49-F238E27FC236}">
                    <a16:creationId xmlns:a16="http://schemas.microsoft.com/office/drawing/2014/main" id="{4A08B2CD-9695-435E-90B0-AA8BE7B13E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1" name="Freeform 11">
                <a:extLst>
                  <a:ext uri="{FF2B5EF4-FFF2-40B4-BE49-F238E27FC236}">
                    <a16:creationId xmlns:a16="http://schemas.microsoft.com/office/drawing/2014/main" id="{9AAB8384-9B25-4085-BD9A-B168FC6026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2" name="Freeform 12">
                <a:extLst>
                  <a:ext uri="{FF2B5EF4-FFF2-40B4-BE49-F238E27FC236}">
                    <a16:creationId xmlns:a16="http://schemas.microsoft.com/office/drawing/2014/main" id="{171ECF6B-1930-4C92-A016-691A25A501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3" name="Freeform 13">
                <a:extLst>
                  <a:ext uri="{FF2B5EF4-FFF2-40B4-BE49-F238E27FC236}">
                    <a16:creationId xmlns:a16="http://schemas.microsoft.com/office/drawing/2014/main" id="{64E550D5-CD7C-42E5-B232-8A8274246F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4" name="Freeform 14">
                <a:extLst>
                  <a:ext uri="{FF2B5EF4-FFF2-40B4-BE49-F238E27FC236}">
                    <a16:creationId xmlns:a16="http://schemas.microsoft.com/office/drawing/2014/main" id="{E782120A-F68E-4D25-8A00-F5EB0263FC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5" name="Oval 15">
                <a:extLst>
                  <a:ext uri="{FF2B5EF4-FFF2-40B4-BE49-F238E27FC236}">
                    <a16:creationId xmlns:a16="http://schemas.microsoft.com/office/drawing/2014/main" id="{5F741023-7C66-44D8-8D17-65331ADAF3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096" name="Group 16">
              <a:extLst>
                <a:ext uri="{FF2B5EF4-FFF2-40B4-BE49-F238E27FC236}">
                  <a16:creationId xmlns:a16="http://schemas.microsoft.com/office/drawing/2014/main" id="{C3421C0E-029D-4BAA-BE71-924798B12F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6097" name="Oval 17">
                <a:extLst>
                  <a:ext uri="{FF2B5EF4-FFF2-40B4-BE49-F238E27FC236}">
                    <a16:creationId xmlns:a16="http://schemas.microsoft.com/office/drawing/2014/main" id="{D5F2275A-171D-4969-879C-5B08D2B950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8" name="Oval 18">
                <a:extLst>
                  <a:ext uri="{FF2B5EF4-FFF2-40B4-BE49-F238E27FC236}">
                    <a16:creationId xmlns:a16="http://schemas.microsoft.com/office/drawing/2014/main" id="{85BA7EE0-51EC-4ACA-85AA-353D979E492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9" name="Oval 19">
                <a:extLst>
                  <a:ext uri="{FF2B5EF4-FFF2-40B4-BE49-F238E27FC236}">
                    <a16:creationId xmlns:a16="http://schemas.microsoft.com/office/drawing/2014/main" id="{5FB2AF2F-3995-423C-BD2D-750308E5B4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0" name="Oval 20">
                <a:extLst>
                  <a:ext uri="{FF2B5EF4-FFF2-40B4-BE49-F238E27FC236}">
                    <a16:creationId xmlns:a16="http://schemas.microsoft.com/office/drawing/2014/main" id="{1A28636E-82FB-4D6D-A3B5-94F15C930A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1" name="Oval 21">
                <a:extLst>
                  <a:ext uri="{FF2B5EF4-FFF2-40B4-BE49-F238E27FC236}">
                    <a16:creationId xmlns:a16="http://schemas.microsoft.com/office/drawing/2014/main" id="{DB464880-0C22-411E-BAAC-7760395732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2" name="Oval 22">
                <a:extLst>
                  <a:ext uri="{FF2B5EF4-FFF2-40B4-BE49-F238E27FC236}">
                    <a16:creationId xmlns:a16="http://schemas.microsoft.com/office/drawing/2014/main" id="{A375148E-8655-43F9-B49D-C32D83E69A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Oval 23">
                <a:extLst>
                  <a:ext uri="{FF2B5EF4-FFF2-40B4-BE49-F238E27FC236}">
                    <a16:creationId xmlns:a16="http://schemas.microsoft.com/office/drawing/2014/main" id="{09F1C7A8-5E40-4040-90A1-7D9CBE06D56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4" name="Oval 24">
                <a:extLst>
                  <a:ext uri="{FF2B5EF4-FFF2-40B4-BE49-F238E27FC236}">
                    <a16:creationId xmlns:a16="http://schemas.microsoft.com/office/drawing/2014/main" id="{26A26058-D606-442F-81C7-26C8CFDD3C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5" name="Freeform 25">
                <a:extLst>
                  <a:ext uri="{FF2B5EF4-FFF2-40B4-BE49-F238E27FC236}">
                    <a16:creationId xmlns:a16="http://schemas.microsoft.com/office/drawing/2014/main" id="{ABCC69FC-2742-4085-9B64-99CB0DFEA0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Freeform 26">
                <a:extLst>
                  <a:ext uri="{FF2B5EF4-FFF2-40B4-BE49-F238E27FC236}">
                    <a16:creationId xmlns:a16="http://schemas.microsoft.com/office/drawing/2014/main" id="{1C38BFAE-340F-4527-883F-08B3A8F42A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7" name="Freeform 27">
                <a:extLst>
                  <a:ext uri="{FF2B5EF4-FFF2-40B4-BE49-F238E27FC236}">
                    <a16:creationId xmlns:a16="http://schemas.microsoft.com/office/drawing/2014/main" id="{357D4A96-9B10-4013-8FC9-69C530BCF6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8" name="Freeform 28">
                <a:extLst>
                  <a:ext uri="{FF2B5EF4-FFF2-40B4-BE49-F238E27FC236}">
                    <a16:creationId xmlns:a16="http://schemas.microsoft.com/office/drawing/2014/main" id="{48C9C124-3DF0-420E-9A4D-39EF488080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9" name="Freeform 29">
                <a:extLst>
                  <a:ext uri="{FF2B5EF4-FFF2-40B4-BE49-F238E27FC236}">
                    <a16:creationId xmlns:a16="http://schemas.microsoft.com/office/drawing/2014/main" id="{5ED0C4BC-2C85-470B-9D0E-D2DA3263AE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Freeform 30">
                <a:extLst>
                  <a:ext uri="{FF2B5EF4-FFF2-40B4-BE49-F238E27FC236}">
                    <a16:creationId xmlns:a16="http://schemas.microsoft.com/office/drawing/2014/main" id="{08C6514B-FD3B-47CA-A02A-3232E0A076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1" name="Freeform 31">
                <a:extLst>
                  <a:ext uri="{FF2B5EF4-FFF2-40B4-BE49-F238E27FC236}">
                    <a16:creationId xmlns:a16="http://schemas.microsoft.com/office/drawing/2014/main" id="{689E5F52-BEF6-41A2-9F04-8BE076509E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2" name="Freeform 32">
                <a:extLst>
                  <a:ext uri="{FF2B5EF4-FFF2-40B4-BE49-F238E27FC236}">
                    <a16:creationId xmlns:a16="http://schemas.microsoft.com/office/drawing/2014/main" id="{DF94960D-D564-48A7-8221-36142552F2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3" name="Freeform 33">
                <a:extLst>
                  <a:ext uri="{FF2B5EF4-FFF2-40B4-BE49-F238E27FC236}">
                    <a16:creationId xmlns:a16="http://schemas.microsoft.com/office/drawing/2014/main" id="{B59C9801-A31E-4C07-9F51-90391876A1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Freeform 34">
                <a:extLst>
                  <a:ext uri="{FF2B5EF4-FFF2-40B4-BE49-F238E27FC236}">
                    <a16:creationId xmlns:a16="http://schemas.microsoft.com/office/drawing/2014/main" id="{F51DDC41-771E-4187-A5AD-BBB4980600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15" name="Group 35">
              <a:extLst>
                <a:ext uri="{FF2B5EF4-FFF2-40B4-BE49-F238E27FC236}">
                  <a16:creationId xmlns:a16="http://schemas.microsoft.com/office/drawing/2014/main" id="{2CFFDDD2-A136-4C72-B00F-D188DDADE1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6116" name="Freeform 36">
                <a:extLst>
                  <a:ext uri="{FF2B5EF4-FFF2-40B4-BE49-F238E27FC236}">
                    <a16:creationId xmlns:a16="http://schemas.microsoft.com/office/drawing/2014/main" id="{2DAD5B66-85C0-470C-9739-D2312681CFB8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7" name="Freeform 37">
                <a:extLst>
                  <a:ext uri="{FF2B5EF4-FFF2-40B4-BE49-F238E27FC236}">
                    <a16:creationId xmlns:a16="http://schemas.microsoft.com/office/drawing/2014/main" id="{32A9D424-E277-43B0-A3CA-70ED95961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8" name="Freeform 38">
                <a:extLst>
                  <a:ext uri="{FF2B5EF4-FFF2-40B4-BE49-F238E27FC236}">
                    <a16:creationId xmlns:a16="http://schemas.microsoft.com/office/drawing/2014/main" id="{FF9373F9-26C0-44D6-B5A3-246D810031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Freeform 39">
                <a:extLst>
                  <a:ext uri="{FF2B5EF4-FFF2-40B4-BE49-F238E27FC236}">
                    <a16:creationId xmlns:a16="http://schemas.microsoft.com/office/drawing/2014/main" id="{933D7823-88A2-4DF0-849B-300B8DA933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0" name="Freeform 40">
                <a:extLst>
                  <a:ext uri="{FF2B5EF4-FFF2-40B4-BE49-F238E27FC236}">
                    <a16:creationId xmlns:a16="http://schemas.microsoft.com/office/drawing/2014/main" id="{F8F79F06-D055-4BA3-ABAC-F0E291F242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1" name="Freeform 41">
                <a:extLst>
                  <a:ext uri="{FF2B5EF4-FFF2-40B4-BE49-F238E27FC236}">
                    <a16:creationId xmlns:a16="http://schemas.microsoft.com/office/drawing/2014/main" id="{A4D31B38-A06C-4D5D-AB75-0E4E6F1D43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2" name="Freeform 42">
                <a:extLst>
                  <a:ext uri="{FF2B5EF4-FFF2-40B4-BE49-F238E27FC236}">
                    <a16:creationId xmlns:a16="http://schemas.microsoft.com/office/drawing/2014/main" id="{32EA2096-C4DB-4A48-82AF-4F79A9D2E3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3" name="Freeform 43">
                <a:extLst>
                  <a:ext uri="{FF2B5EF4-FFF2-40B4-BE49-F238E27FC236}">
                    <a16:creationId xmlns:a16="http://schemas.microsoft.com/office/drawing/2014/main" id="{27D340FC-BD4D-4AC7-AAFE-4B79885EEC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4" name="Freeform 44">
                <a:extLst>
                  <a:ext uri="{FF2B5EF4-FFF2-40B4-BE49-F238E27FC236}">
                    <a16:creationId xmlns:a16="http://schemas.microsoft.com/office/drawing/2014/main" id="{19F71B2E-3617-4C7B-B969-EE58E5FE0D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5" name="Freeform 45">
                <a:extLst>
                  <a:ext uri="{FF2B5EF4-FFF2-40B4-BE49-F238E27FC236}">
                    <a16:creationId xmlns:a16="http://schemas.microsoft.com/office/drawing/2014/main" id="{130D5F3C-4C47-4116-AD49-47A047B000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6" name="Freeform 46">
                <a:extLst>
                  <a:ext uri="{FF2B5EF4-FFF2-40B4-BE49-F238E27FC236}">
                    <a16:creationId xmlns:a16="http://schemas.microsoft.com/office/drawing/2014/main" id="{18E2219C-DA1C-4257-BA5E-BAD5223F46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7" name="Oval 47">
                <a:extLst>
                  <a:ext uri="{FF2B5EF4-FFF2-40B4-BE49-F238E27FC236}">
                    <a16:creationId xmlns:a16="http://schemas.microsoft.com/office/drawing/2014/main" id="{963BAFB3-98BC-48A5-B67A-DD107C925EF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8" name="Oval 48">
                <a:extLst>
                  <a:ext uri="{FF2B5EF4-FFF2-40B4-BE49-F238E27FC236}">
                    <a16:creationId xmlns:a16="http://schemas.microsoft.com/office/drawing/2014/main" id="{66C663D5-4ACC-45A2-866B-61015CCF36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9" name="Oval 49">
                <a:extLst>
                  <a:ext uri="{FF2B5EF4-FFF2-40B4-BE49-F238E27FC236}">
                    <a16:creationId xmlns:a16="http://schemas.microsoft.com/office/drawing/2014/main" id="{E1399763-A158-4C50-89FD-A592DA7FA79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0" name="Oval 50">
                <a:extLst>
                  <a:ext uri="{FF2B5EF4-FFF2-40B4-BE49-F238E27FC236}">
                    <a16:creationId xmlns:a16="http://schemas.microsoft.com/office/drawing/2014/main" id="{1DC5E24E-F5E1-4017-808D-8C92C1C1E6D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1" name="Oval 51">
                <a:extLst>
                  <a:ext uri="{FF2B5EF4-FFF2-40B4-BE49-F238E27FC236}">
                    <a16:creationId xmlns:a16="http://schemas.microsoft.com/office/drawing/2014/main" id="{9A50E1CC-4176-4558-AACA-DC1F15BA12A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2" name="Oval 52">
                <a:extLst>
                  <a:ext uri="{FF2B5EF4-FFF2-40B4-BE49-F238E27FC236}">
                    <a16:creationId xmlns:a16="http://schemas.microsoft.com/office/drawing/2014/main" id="{4FF51D2B-CD71-43E0-9241-FEC25585E1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33" name="Group 53">
              <a:extLst>
                <a:ext uri="{FF2B5EF4-FFF2-40B4-BE49-F238E27FC236}">
                  <a16:creationId xmlns:a16="http://schemas.microsoft.com/office/drawing/2014/main" id="{E100B28D-F91F-471E-82D1-98B099F8629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6134" name="Freeform 54">
                <a:extLst>
                  <a:ext uri="{FF2B5EF4-FFF2-40B4-BE49-F238E27FC236}">
                    <a16:creationId xmlns:a16="http://schemas.microsoft.com/office/drawing/2014/main" id="{7748FBCE-3D64-44E3-8C34-8CFF72441D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5" name="Freeform 55">
                <a:extLst>
                  <a:ext uri="{FF2B5EF4-FFF2-40B4-BE49-F238E27FC236}">
                    <a16:creationId xmlns:a16="http://schemas.microsoft.com/office/drawing/2014/main" id="{9C8D288A-A528-46B9-9495-0198589985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6" name="Freeform 56">
                <a:extLst>
                  <a:ext uri="{FF2B5EF4-FFF2-40B4-BE49-F238E27FC236}">
                    <a16:creationId xmlns:a16="http://schemas.microsoft.com/office/drawing/2014/main" id="{680EAB00-E771-46F1-A9E4-EDB56BDE2E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7" name="Freeform 57">
                <a:extLst>
                  <a:ext uri="{FF2B5EF4-FFF2-40B4-BE49-F238E27FC236}">
                    <a16:creationId xmlns:a16="http://schemas.microsoft.com/office/drawing/2014/main" id="{D576D661-E1A4-47E7-8549-B10FA91175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8" name="Freeform 58">
                <a:extLst>
                  <a:ext uri="{FF2B5EF4-FFF2-40B4-BE49-F238E27FC236}">
                    <a16:creationId xmlns:a16="http://schemas.microsoft.com/office/drawing/2014/main" id="{407C66BA-2842-4822-93F9-8076B3DBB7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9" name="Freeform 59">
                <a:extLst>
                  <a:ext uri="{FF2B5EF4-FFF2-40B4-BE49-F238E27FC236}">
                    <a16:creationId xmlns:a16="http://schemas.microsoft.com/office/drawing/2014/main" id="{6011E710-5D50-4FC1-B7C2-9C6EBC46E6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0" name="Freeform 60">
                <a:extLst>
                  <a:ext uri="{FF2B5EF4-FFF2-40B4-BE49-F238E27FC236}">
                    <a16:creationId xmlns:a16="http://schemas.microsoft.com/office/drawing/2014/main" id="{584A5C04-5D7C-4538-8B55-345CF2DB854E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141" name="Group 61">
                <a:extLst>
                  <a:ext uri="{FF2B5EF4-FFF2-40B4-BE49-F238E27FC236}">
                    <a16:creationId xmlns:a16="http://schemas.microsoft.com/office/drawing/2014/main" id="{A89D7759-CF42-4BFA-9EF8-D6E8943BA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6142" name="Oval 62">
                  <a:extLst>
                    <a:ext uri="{FF2B5EF4-FFF2-40B4-BE49-F238E27FC236}">
                      <a16:creationId xmlns:a16="http://schemas.microsoft.com/office/drawing/2014/main" id="{810BC1D3-97C1-46F0-B9FE-39BFC9C193E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3" name="Oval 63">
                  <a:extLst>
                    <a:ext uri="{FF2B5EF4-FFF2-40B4-BE49-F238E27FC236}">
                      <a16:creationId xmlns:a16="http://schemas.microsoft.com/office/drawing/2014/main" id="{8E7DF34F-7B1B-4557-80AD-984C9D90CCF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4" name="Oval 64">
                  <a:extLst>
                    <a:ext uri="{FF2B5EF4-FFF2-40B4-BE49-F238E27FC236}">
                      <a16:creationId xmlns:a16="http://schemas.microsoft.com/office/drawing/2014/main" id="{04EC70B6-283B-4395-A8D8-DBB52B89558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5" name="Oval 65">
                  <a:extLst>
                    <a:ext uri="{FF2B5EF4-FFF2-40B4-BE49-F238E27FC236}">
                      <a16:creationId xmlns:a16="http://schemas.microsoft.com/office/drawing/2014/main" id="{3A0C507F-52DD-4EE6-B776-CC87F88F55D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6146" name="Rectangle 66">
            <a:extLst>
              <a:ext uri="{FF2B5EF4-FFF2-40B4-BE49-F238E27FC236}">
                <a16:creationId xmlns:a16="http://schemas.microsoft.com/office/drawing/2014/main" id="{33295C1D-8ECA-4DDE-98CA-1B61AA92530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6147" name="Rectangle 67">
            <a:extLst>
              <a:ext uri="{FF2B5EF4-FFF2-40B4-BE49-F238E27FC236}">
                <a16:creationId xmlns:a16="http://schemas.microsoft.com/office/drawing/2014/main" id="{5E182FE7-1750-45EB-9613-722D7D975C9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148" name="Rectangle 68">
            <a:extLst>
              <a:ext uri="{FF2B5EF4-FFF2-40B4-BE49-F238E27FC236}">
                <a16:creationId xmlns:a16="http://schemas.microsoft.com/office/drawing/2014/main" id="{60DD7598-787E-43AA-B485-61060D7C3A2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149" name="Rectangle 69">
            <a:extLst>
              <a:ext uri="{FF2B5EF4-FFF2-40B4-BE49-F238E27FC236}">
                <a16:creationId xmlns:a16="http://schemas.microsoft.com/office/drawing/2014/main" id="{F1AABA07-34A0-4829-88EC-25A672243C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150" name="Rectangle 70">
            <a:extLst>
              <a:ext uri="{FF2B5EF4-FFF2-40B4-BE49-F238E27FC236}">
                <a16:creationId xmlns:a16="http://schemas.microsoft.com/office/drawing/2014/main" id="{6CC8DE9E-9EC2-4D5C-B8C8-3F5408FA7D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E33BC8-B3F6-4BAD-907E-502E003943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998A-5B59-4200-847B-D0E6431A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0155A-9CE8-4EF6-A773-96331A8BA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9323-D64B-4631-8814-36A32863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70D9-2AF0-4990-94B2-D3BF1DED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8AED7-9305-4A47-91CC-9D12A990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CFD2-8A73-4F5B-9F40-85916C1B5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791322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F96E6-DC12-4E64-A0E8-BD2ACEF5F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F0DA5-3DB0-4203-AF53-FA9FB7609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669C9-451E-4479-B9C8-FEA61562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B2219-AA5C-46C7-BAEB-85DDA3B3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55C55-B6BE-41A7-BE2E-2FBD5849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29F11-2E7F-4EF1-8312-DA03EB22C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232486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72BC-2DC5-4A93-BBCF-E63F4692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4DF2359-2F71-4206-BF6D-77C83724AFD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824C9-AC88-4268-914A-9CF44B1B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AF69A-C9FE-4C3F-8675-959086E8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50CF2-58EE-41BF-B130-D1F90FEC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A61F0D-3555-44F9-83DC-2372987ED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331494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C620-91F9-4C3B-A300-987DEE49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FD248-D1F1-47B4-8F97-F5E136AB391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14BB7-33CB-4932-AB34-BFB5AB84368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76DF3D-2B60-47C2-9856-065AD6F0144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FBD51-53D4-4EA3-BFCA-E8A89E45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AF9144-6223-4EFA-AFEF-CA867EEA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7A1BBF-A4BF-4BE5-9EB8-D1B08B38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2D3451-475E-4219-A489-ADE0D676D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923298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D569-B24D-4313-B5F7-2CB8AD12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A6A3D-9321-4AF8-BC37-BF687566F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0AC1E-6559-4D1F-B6FF-A658C43F66C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8CFB5A-240A-4CBB-BD0E-0E99C4D0B50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61D2BF-4D28-4228-AE06-652B3AEC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DB7CFB-7585-4DE3-817B-7C77CCCD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C0D4DD-8DDE-407C-91A8-8B17FE50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A4AE62-09D9-4B87-8B1B-AAC560967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64538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A15A0-56E5-4BA1-BD4A-5453965A188C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00A8A-577B-4A2E-8F14-7C3AA8EF19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1A69B-9388-4057-B7AC-0722399912F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E6187F-3209-47A8-90B1-1AD52C4A340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4094E-AB28-457C-970F-2D7E2B53B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7FF46-B179-4989-B381-AB632E74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520C0-1B3A-474F-ADC0-94B6FF48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D3929-8DA5-4134-8266-E3C8013E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5AA707-D722-4F98-88FC-7BDAC85E1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685607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1D63-81FF-42E8-A6F1-185975A6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C768-E77A-4A44-84F5-5FB542F0D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C6797-CA4D-4B1D-A2D0-DE53E2B2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137CA-D755-442C-B88E-ECAA8BA4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6D7F1-9F91-4D68-AD27-B917AA62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D7C6F-A6D8-4ECA-9FA3-0AAFD0515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505845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CCB1-4C99-4862-AC4C-00BE5A05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8F96C-097B-4986-B3BD-F0390DA73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FBDF4-CDD1-4F95-9A24-6C945332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25E5A-0EEB-4C4D-8A38-92D40DEA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E3E9C-E9BB-439C-9829-02CB8848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AEDAF-516F-48B9-AAE4-0D96312FF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279058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71DC-86EB-41E6-A069-473352A4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B3360-E0EC-408A-9734-A7F06850C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D8689-3207-4E24-A2BD-BF147048F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19F5B-4ACB-4A78-810D-8B24AA1B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B1562-E5E6-4521-937F-61656DD9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189A9-2F24-4C92-AAC8-F9D314D7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E290A-6BF3-4D7B-B4B6-1AC198A66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550024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A1B8-F8B9-4838-97BC-0B9F959E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D7D2A-F3F9-4047-8A4C-C19A38235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28515-9F93-4525-8B49-EEEF9F8DC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06542-A8E2-459B-B4ED-F78E0E249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D5FA8-C9B9-4BB9-BFEB-AC71A7E27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B6D6E-2B9F-4AF8-8482-1D9626B4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E6D90-33E0-463D-8175-2088FA19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67203-A5E6-4C3C-88F8-D5A53DA4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92334-D72F-4389-B80F-96879FE45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376033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4001-5AE2-40BC-BA37-376E58AE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8DADB-CC45-4720-BFE9-33788C91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167FC-98DA-406F-AA26-AE2FE775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BB218-0180-46AB-949F-5E1B46A0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46E0-ADF5-4402-BAFE-693FBAA13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919148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789EA-72DB-4C8D-B69D-AF9AF820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9EA7B-2510-462E-AF2D-E6A74792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6E7B-0FBC-438C-9FB5-AE96B178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9B6B9-965F-4928-BF82-F871D5151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084811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406F-23AE-4B73-ACD5-E8FFADFD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525EF-93EF-45D1-968A-E5F782E4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49ECA-D5CF-437E-B4B1-97163617C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034D2-327F-4506-B339-ADFBFEAC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592E2-7004-4BEE-86AC-DE2F872B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0EF46-916F-4E74-A56D-5ABA99D5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533C5-4404-409D-AF40-65F7FB686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874797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F099-13C8-49A8-AF1D-5F8CA8B7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2CA55-141C-4215-A52B-51DFC0BA1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B13C4-936A-4DBC-8D01-CA6E637B0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B2CEB-FE0F-4C71-9653-8F96E83C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7EF04-81F9-47FE-BE3C-B8417E67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8EDD5-7084-4AC8-965E-59D7244CC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C6189-04D5-48C2-9969-23C409B6D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802438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>
            <a:extLst>
              <a:ext uri="{FF2B5EF4-FFF2-40B4-BE49-F238E27FC236}">
                <a16:creationId xmlns:a16="http://schemas.microsoft.com/office/drawing/2014/main" id="{C5372BBD-2CD6-4D69-BEE3-F808114BC608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59" name="Group 3">
            <a:extLst>
              <a:ext uri="{FF2B5EF4-FFF2-40B4-BE49-F238E27FC236}">
                <a16:creationId xmlns:a16="http://schemas.microsoft.com/office/drawing/2014/main" id="{2AA485C3-2F18-4424-A096-6C3EEEEF31A2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5060" name="Freeform 4">
              <a:extLst>
                <a:ext uri="{FF2B5EF4-FFF2-40B4-BE49-F238E27FC236}">
                  <a16:creationId xmlns:a16="http://schemas.microsoft.com/office/drawing/2014/main" id="{1D5ADBE0-6DFE-4241-835F-FA8599693C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61" name="Group 5">
              <a:extLst>
                <a:ext uri="{FF2B5EF4-FFF2-40B4-BE49-F238E27FC236}">
                  <a16:creationId xmlns:a16="http://schemas.microsoft.com/office/drawing/2014/main" id="{5C7DA2A8-8CAF-49D5-B0B8-123DB60E31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5062" name="Oval 6">
                <a:extLst>
                  <a:ext uri="{FF2B5EF4-FFF2-40B4-BE49-F238E27FC236}">
                    <a16:creationId xmlns:a16="http://schemas.microsoft.com/office/drawing/2014/main" id="{1680B48F-563C-40FB-AE3D-678724FDE8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3" name="Oval 7">
                <a:extLst>
                  <a:ext uri="{FF2B5EF4-FFF2-40B4-BE49-F238E27FC236}">
                    <a16:creationId xmlns:a16="http://schemas.microsoft.com/office/drawing/2014/main" id="{95599BE3-9A79-4992-B1B8-05C0CB093F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4" name="Oval 8">
                <a:extLst>
                  <a:ext uri="{FF2B5EF4-FFF2-40B4-BE49-F238E27FC236}">
                    <a16:creationId xmlns:a16="http://schemas.microsoft.com/office/drawing/2014/main" id="{3428E6DF-5714-46FF-A816-256610E89BB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5" name="Oval 9">
                <a:extLst>
                  <a:ext uri="{FF2B5EF4-FFF2-40B4-BE49-F238E27FC236}">
                    <a16:creationId xmlns:a16="http://schemas.microsoft.com/office/drawing/2014/main" id="{AAB6A720-574D-4D7A-A8A0-72520E9EF1C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6" name="Oval 10">
                <a:extLst>
                  <a:ext uri="{FF2B5EF4-FFF2-40B4-BE49-F238E27FC236}">
                    <a16:creationId xmlns:a16="http://schemas.microsoft.com/office/drawing/2014/main" id="{ED9CDFE4-560E-4B4C-8877-33508F9B3B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7" name="Freeform 11">
                <a:extLst>
                  <a:ext uri="{FF2B5EF4-FFF2-40B4-BE49-F238E27FC236}">
                    <a16:creationId xmlns:a16="http://schemas.microsoft.com/office/drawing/2014/main" id="{654B7435-43BE-42D0-B4DD-223BD49129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8" name="Freeform 12">
                <a:extLst>
                  <a:ext uri="{FF2B5EF4-FFF2-40B4-BE49-F238E27FC236}">
                    <a16:creationId xmlns:a16="http://schemas.microsoft.com/office/drawing/2014/main" id="{25BD2FC7-8A2C-4083-A2BC-D9EAA37C73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9" name="Freeform 13">
                <a:extLst>
                  <a:ext uri="{FF2B5EF4-FFF2-40B4-BE49-F238E27FC236}">
                    <a16:creationId xmlns:a16="http://schemas.microsoft.com/office/drawing/2014/main" id="{3534D32C-DEC1-4046-8E96-C6DB87E567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0" name="Freeform 14">
                <a:extLst>
                  <a:ext uri="{FF2B5EF4-FFF2-40B4-BE49-F238E27FC236}">
                    <a16:creationId xmlns:a16="http://schemas.microsoft.com/office/drawing/2014/main" id="{3D2541BC-A60C-4ACD-9348-4C6BD7EBD0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1" name="Freeform 15">
                <a:extLst>
                  <a:ext uri="{FF2B5EF4-FFF2-40B4-BE49-F238E27FC236}">
                    <a16:creationId xmlns:a16="http://schemas.microsoft.com/office/drawing/2014/main" id="{6962BFC3-A799-40FA-A739-AFB2EA679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2" name="Oval 16">
                <a:extLst>
                  <a:ext uri="{FF2B5EF4-FFF2-40B4-BE49-F238E27FC236}">
                    <a16:creationId xmlns:a16="http://schemas.microsoft.com/office/drawing/2014/main" id="{BB762762-E2C3-4895-8D53-1DE940B635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73" name="Group 17">
              <a:extLst>
                <a:ext uri="{FF2B5EF4-FFF2-40B4-BE49-F238E27FC236}">
                  <a16:creationId xmlns:a16="http://schemas.microsoft.com/office/drawing/2014/main" id="{0E4F6C7F-AAB9-42F0-9622-A14AB99E4F2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5074" name="Oval 18">
                <a:extLst>
                  <a:ext uri="{FF2B5EF4-FFF2-40B4-BE49-F238E27FC236}">
                    <a16:creationId xmlns:a16="http://schemas.microsoft.com/office/drawing/2014/main" id="{3F0B51B1-8A3F-4D8A-9B53-4D55C71A95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5" name="Oval 19">
                <a:extLst>
                  <a:ext uri="{FF2B5EF4-FFF2-40B4-BE49-F238E27FC236}">
                    <a16:creationId xmlns:a16="http://schemas.microsoft.com/office/drawing/2014/main" id="{57C393EF-7E4C-435B-8578-B48D4542C9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6" name="Oval 20">
                <a:extLst>
                  <a:ext uri="{FF2B5EF4-FFF2-40B4-BE49-F238E27FC236}">
                    <a16:creationId xmlns:a16="http://schemas.microsoft.com/office/drawing/2014/main" id="{0D9C2AA1-A890-4987-A3E4-5457F8FD19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7" name="Oval 21">
                <a:extLst>
                  <a:ext uri="{FF2B5EF4-FFF2-40B4-BE49-F238E27FC236}">
                    <a16:creationId xmlns:a16="http://schemas.microsoft.com/office/drawing/2014/main" id="{49937428-FEC0-47AB-B044-DECF9F41BB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8" name="Oval 22">
                <a:extLst>
                  <a:ext uri="{FF2B5EF4-FFF2-40B4-BE49-F238E27FC236}">
                    <a16:creationId xmlns:a16="http://schemas.microsoft.com/office/drawing/2014/main" id="{0AAD4856-9672-4130-8F90-ACD43C81BB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9" name="Oval 23">
                <a:extLst>
                  <a:ext uri="{FF2B5EF4-FFF2-40B4-BE49-F238E27FC236}">
                    <a16:creationId xmlns:a16="http://schemas.microsoft.com/office/drawing/2014/main" id="{EF440CC2-ABC8-49B1-9FC8-37AE82DE34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0" name="Oval 24">
                <a:extLst>
                  <a:ext uri="{FF2B5EF4-FFF2-40B4-BE49-F238E27FC236}">
                    <a16:creationId xmlns:a16="http://schemas.microsoft.com/office/drawing/2014/main" id="{5FFD919A-EACC-4DAC-85C9-CF754FC906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1" name="Oval 25">
                <a:extLst>
                  <a:ext uri="{FF2B5EF4-FFF2-40B4-BE49-F238E27FC236}">
                    <a16:creationId xmlns:a16="http://schemas.microsoft.com/office/drawing/2014/main" id="{F099DCEC-2848-4878-81A6-ED3FBD4D57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2" name="Freeform 26">
                <a:extLst>
                  <a:ext uri="{FF2B5EF4-FFF2-40B4-BE49-F238E27FC236}">
                    <a16:creationId xmlns:a16="http://schemas.microsoft.com/office/drawing/2014/main" id="{05510EB1-41D7-4ED5-A3ED-117CBB8036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3" name="Freeform 27">
                <a:extLst>
                  <a:ext uri="{FF2B5EF4-FFF2-40B4-BE49-F238E27FC236}">
                    <a16:creationId xmlns:a16="http://schemas.microsoft.com/office/drawing/2014/main" id="{F1E93806-CC8A-40FD-BEA1-A57252B3DD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4" name="Freeform 28">
                <a:extLst>
                  <a:ext uri="{FF2B5EF4-FFF2-40B4-BE49-F238E27FC236}">
                    <a16:creationId xmlns:a16="http://schemas.microsoft.com/office/drawing/2014/main" id="{0C17FAAB-E401-4489-B04E-828549C435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5" name="Freeform 29">
                <a:extLst>
                  <a:ext uri="{FF2B5EF4-FFF2-40B4-BE49-F238E27FC236}">
                    <a16:creationId xmlns:a16="http://schemas.microsoft.com/office/drawing/2014/main" id="{466B429C-F009-4EA2-AF9B-133D991FBD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6" name="Freeform 30">
                <a:extLst>
                  <a:ext uri="{FF2B5EF4-FFF2-40B4-BE49-F238E27FC236}">
                    <a16:creationId xmlns:a16="http://schemas.microsoft.com/office/drawing/2014/main" id="{B707B4DE-069A-449E-99BF-52D7BF90E5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7" name="Freeform 31">
                <a:extLst>
                  <a:ext uri="{FF2B5EF4-FFF2-40B4-BE49-F238E27FC236}">
                    <a16:creationId xmlns:a16="http://schemas.microsoft.com/office/drawing/2014/main" id="{820CCA0A-646A-4C65-88C7-2F70791481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8" name="Freeform 32">
                <a:extLst>
                  <a:ext uri="{FF2B5EF4-FFF2-40B4-BE49-F238E27FC236}">
                    <a16:creationId xmlns:a16="http://schemas.microsoft.com/office/drawing/2014/main" id="{D5C9C6E9-2C14-4F4E-AC07-77309C26D3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9" name="Freeform 33">
                <a:extLst>
                  <a:ext uri="{FF2B5EF4-FFF2-40B4-BE49-F238E27FC236}">
                    <a16:creationId xmlns:a16="http://schemas.microsoft.com/office/drawing/2014/main" id="{4E4922E0-B0AE-4998-B0A0-79C1BB6EF9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0" name="Freeform 34">
                <a:extLst>
                  <a:ext uri="{FF2B5EF4-FFF2-40B4-BE49-F238E27FC236}">
                    <a16:creationId xmlns:a16="http://schemas.microsoft.com/office/drawing/2014/main" id="{C86768DB-46BA-436C-8938-F20320BCF4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1" name="Freeform 35">
                <a:extLst>
                  <a:ext uri="{FF2B5EF4-FFF2-40B4-BE49-F238E27FC236}">
                    <a16:creationId xmlns:a16="http://schemas.microsoft.com/office/drawing/2014/main" id="{A77FC8BC-AEF1-4C63-9909-C0F57414CB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092" name="Group 36">
              <a:extLst>
                <a:ext uri="{FF2B5EF4-FFF2-40B4-BE49-F238E27FC236}">
                  <a16:creationId xmlns:a16="http://schemas.microsoft.com/office/drawing/2014/main" id="{5F31AF1B-6292-4986-8C4C-B334F3059AD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093" name="Freeform 37">
                <a:extLst>
                  <a:ext uri="{FF2B5EF4-FFF2-40B4-BE49-F238E27FC236}">
                    <a16:creationId xmlns:a16="http://schemas.microsoft.com/office/drawing/2014/main" id="{8221B92E-E893-4194-84C3-3FDDFD6B2628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4" name="Freeform 38">
                <a:extLst>
                  <a:ext uri="{FF2B5EF4-FFF2-40B4-BE49-F238E27FC236}">
                    <a16:creationId xmlns:a16="http://schemas.microsoft.com/office/drawing/2014/main" id="{929D5847-9144-4B15-843A-BA7ACD6B95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5" name="Freeform 39">
                <a:extLst>
                  <a:ext uri="{FF2B5EF4-FFF2-40B4-BE49-F238E27FC236}">
                    <a16:creationId xmlns:a16="http://schemas.microsoft.com/office/drawing/2014/main" id="{0036F308-6155-4CC9-B550-01362ABF56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6" name="Freeform 40">
                <a:extLst>
                  <a:ext uri="{FF2B5EF4-FFF2-40B4-BE49-F238E27FC236}">
                    <a16:creationId xmlns:a16="http://schemas.microsoft.com/office/drawing/2014/main" id="{684E1F4F-36E9-46AF-A440-C5F6804853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7" name="Freeform 41">
                <a:extLst>
                  <a:ext uri="{FF2B5EF4-FFF2-40B4-BE49-F238E27FC236}">
                    <a16:creationId xmlns:a16="http://schemas.microsoft.com/office/drawing/2014/main" id="{CD7D9266-F55B-4910-861C-AA35404072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8" name="Freeform 42">
                <a:extLst>
                  <a:ext uri="{FF2B5EF4-FFF2-40B4-BE49-F238E27FC236}">
                    <a16:creationId xmlns:a16="http://schemas.microsoft.com/office/drawing/2014/main" id="{4A779AF5-7479-4CB3-841B-AD4B06ADB7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9" name="Freeform 43">
                <a:extLst>
                  <a:ext uri="{FF2B5EF4-FFF2-40B4-BE49-F238E27FC236}">
                    <a16:creationId xmlns:a16="http://schemas.microsoft.com/office/drawing/2014/main" id="{A2A23167-C6A0-4094-995C-5A6F93D793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0" name="Freeform 44">
                <a:extLst>
                  <a:ext uri="{FF2B5EF4-FFF2-40B4-BE49-F238E27FC236}">
                    <a16:creationId xmlns:a16="http://schemas.microsoft.com/office/drawing/2014/main" id="{D31D7BE1-4D3C-4518-9A66-D501F8C291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1" name="Freeform 45">
                <a:extLst>
                  <a:ext uri="{FF2B5EF4-FFF2-40B4-BE49-F238E27FC236}">
                    <a16:creationId xmlns:a16="http://schemas.microsoft.com/office/drawing/2014/main" id="{BA4E444D-63AD-4DB6-B20C-27D7B9B8E8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2" name="Freeform 46">
                <a:extLst>
                  <a:ext uri="{FF2B5EF4-FFF2-40B4-BE49-F238E27FC236}">
                    <a16:creationId xmlns:a16="http://schemas.microsoft.com/office/drawing/2014/main" id="{BE548F9A-D121-4512-AD92-1C5FEB0919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3" name="Freeform 47">
                <a:extLst>
                  <a:ext uri="{FF2B5EF4-FFF2-40B4-BE49-F238E27FC236}">
                    <a16:creationId xmlns:a16="http://schemas.microsoft.com/office/drawing/2014/main" id="{6FA861D5-6F85-42AD-97EA-058ADB7528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4" name="Oval 48">
                <a:extLst>
                  <a:ext uri="{FF2B5EF4-FFF2-40B4-BE49-F238E27FC236}">
                    <a16:creationId xmlns:a16="http://schemas.microsoft.com/office/drawing/2014/main" id="{318CD9E8-389E-40BE-877A-3F238CFF4E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5" name="Oval 49">
                <a:extLst>
                  <a:ext uri="{FF2B5EF4-FFF2-40B4-BE49-F238E27FC236}">
                    <a16:creationId xmlns:a16="http://schemas.microsoft.com/office/drawing/2014/main" id="{8A6D2E8A-42A6-48EF-8CD4-84C7B1B445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6" name="Oval 50">
                <a:extLst>
                  <a:ext uri="{FF2B5EF4-FFF2-40B4-BE49-F238E27FC236}">
                    <a16:creationId xmlns:a16="http://schemas.microsoft.com/office/drawing/2014/main" id="{635A02A2-1D11-422C-9918-3567C30D17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7" name="Oval 51">
                <a:extLst>
                  <a:ext uri="{FF2B5EF4-FFF2-40B4-BE49-F238E27FC236}">
                    <a16:creationId xmlns:a16="http://schemas.microsoft.com/office/drawing/2014/main" id="{C98552A9-1F8C-421E-B04A-F986F74C61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8" name="Oval 52">
                <a:extLst>
                  <a:ext uri="{FF2B5EF4-FFF2-40B4-BE49-F238E27FC236}">
                    <a16:creationId xmlns:a16="http://schemas.microsoft.com/office/drawing/2014/main" id="{8E353CCD-1D7A-46C4-802C-50B5F6AFAE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9" name="Oval 53">
                <a:extLst>
                  <a:ext uri="{FF2B5EF4-FFF2-40B4-BE49-F238E27FC236}">
                    <a16:creationId xmlns:a16="http://schemas.microsoft.com/office/drawing/2014/main" id="{AC77948C-8CDE-446D-B45E-788A890BEC4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10" name="Group 54">
              <a:extLst>
                <a:ext uri="{FF2B5EF4-FFF2-40B4-BE49-F238E27FC236}">
                  <a16:creationId xmlns:a16="http://schemas.microsoft.com/office/drawing/2014/main" id="{C21B5B54-05E0-4A7F-A13F-12405B28790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5111" name="Freeform 55">
                <a:extLst>
                  <a:ext uri="{FF2B5EF4-FFF2-40B4-BE49-F238E27FC236}">
                    <a16:creationId xmlns:a16="http://schemas.microsoft.com/office/drawing/2014/main" id="{D1D839F2-84DF-40C1-BDC5-4C5E973069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2" name="Freeform 56">
                <a:extLst>
                  <a:ext uri="{FF2B5EF4-FFF2-40B4-BE49-F238E27FC236}">
                    <a16:creationId xmlns:a16="http://schemas.microsoft.com/office/drawing/2014/main" id="{201E1656-8F0E-4AE6-B931-1A76F76C9A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3" name="Freeform 57">
                <a:extLst>
                  <a:ext uri="{FF2B5EF4-FFF2-40B4-BE49-F238E27FC236}">
                    <a16:creationId xmlns:a16="http://schemas.microsoft.com/office/drawing/2014/main" id="{6F45199E-B2BF-4F9C-8503-A2A4B04E75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4" name="Freeform 58">
                <a:extLst>
                  <a:ext uri="{FF2B5EF4-FFF2-40B4-BE49-F238E27FC236}">
                    <a16:creationId xmlns:a16="http://schemas.microsoft.com/office/drawing/2014/main" id="{DEDF6558-10D0-4380-B8F3-B0BA1DD1A2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5" name="Freeform 59">
                <a:extLst>
                  <a:ext uri="{FF2B5EF4-FFF2-40B4-BE49-F238E27FC236}">
                    <a16:creationId xmlns:a16="http://schemas.microsoft.com/office/drawing/2014/main" id="{8EE042A4-4E04-489B-B1CE-A0F5798152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6" name="Freeform 60">
                <a:extLst>
                  <a:ext uri="{FF2B5EF4-FFF2-40B4-BE49-F238E27FC236}">
                    <a16:creationId xmlns:a16="http://schemas.microsoft.com/office/drawing/2014/main" id="{C36B6AC2-1E8B-43A6-9E0B-6862B63A7F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7" name="Freeform 61">
                <a:extLst>
                  <a:ext uri="{FF2B5EF4-FFF2-40B4-BE49-F238E27FC236}">
                    <a16:creationId xmlns:a16="http://schemas.microsoft.com/office/drawing/2014/main" id="{78380587-2BBA-4D42-8ABE-272AEE64AB1F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118" name="Group 62">
                <a:extLst>
                  <a:ext uri="{FF2B5EF4-FFF2-40B4-BE49-F238E27FC236}">
                    <a16:creationId xmlns:a16="http://schemas.microsoft.com/office/drawing/2014/main" id="{19C2B382-6AA9-4DE8-9188-6F98B7470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5119" name="Oval 63">
                  <a:extLst>
                    <a:ext uri="{FF2B5EF4-FFF2-40B4-BE49-F238E27FC236}">
                      <a16:creationId xmlns:a16="http://schemas.microsoft.com/office/drawing/2014/main" id="{5B5B1FA9-CC59-4CA6-8C43-1A6D30C396B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20" name="Oval 64">
                  <a:extLst>
                    <a:ext uri="{FF2B5EF4-FFF2-40B4-BE49-F238E27FC236}">
                      <a16:creationId xmlns:a16="http://schemas.microsoft.com/office/drawing/2014/main" id="{672D28E2-A43A-4680-8893-EDF703DD350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21" name="Oval 65">
                  <a:extLst>
                    <a:ext uri="{FF2B5EF4-FFF2-40B4-BE49-F238E27FC236}">
                      <a16:creationId xmlns:a16="http://schemas.microsoft.com/office/drawing/2014/main" id="{8E3E1F99-19BF-4743-8A32-10525077688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22" name="Oval 66">
                  <a:extLst>
                    <a:ext uri="{FF2B5EF4-FFF2-40B4-BE49-F238E27FC236}">
                      <a16:creationId xmlns:a16="http://schemas.microsoft.com/office/drawing/2014/main" id="{50F8713C-9A4F-4101-9298-78F8E03ECB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123" name="Rectangle 67">
            <a:extLst>
              <a:ext uri="{FF2B5EF4-FFF2-40B4-BE49-F238E27FC236}">
                <a16:creationId xmlns:a16="http://schemas.microsoft.com/office/drawing/2014/main" id="{C8EFB23E-9EF9-47CB-AD5F-C883A732B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5124" name="Rectangle 68">
            <a:extLst>
              <a:ext uri="{FF2B5EF4-FFF2-40B4-BE49-F238E27FC236}">
                <a16:creationId xmlns:a16="http://schemas.microsoft.com/office/drawing/2014/main" id="{924CBB4E-B52D-4C92-BD3B-F7D43CC71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125" name="Rectangle 69">
            <a:extLst>
              <a:ext uri="{FF2B5EF4-FFF2-40B4-BE49-F238E27FC236}">
                <a16:creationId xmlns:a16="http://schemas.microsoft.com/office/drawing/2014/main" id="{1309AFDC-B4F9-4C91-B593-9933CF2838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5126" name="Rectangle 70">
            <a:extLst>
              <a:ext uri="{FF2B5EF4-FFF2-40B4-BE49-F238E27FC236}">
                <a16:creationId xmlns:a16="http://schemas.microsoft.com/office/drawing/2014/main" id="{79A4F262-90C6-4C4A-8206-AE78616E5E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5127" name="Rectangle 71">
            <a:extLst>
              <a:ext uri="{FF2B5EF4-FFF2-40B4-BE49-F238E27FC236}">
                <a16:creationId xmlns:a16="http://schemas.microsoft.com/office/drawing/2014/main" id="{DAE4F7B9-EA94-4BBD-BCBB-82B812E3A2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7D37A19-5B1C-4BE8-8920-F02805229E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advClick="0" advTm="10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D7D2-4328-4A14-BDB3-EBB5F8D6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032" y="364483"/>
            <a:ext cx="3733482" cy="1090538"/>
          </a:xfr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br>
              <a:rPr lang="en-US" sz="4000" b="1">
                <a:solidFill>
                  <a:srgbClr val="000000"/>
                </a:solidFill>
              </a:rPr>
            </a:br>
            <a:br>
              <a:rPr lang="en-US" sz="4000" b="1">
                <a:solidFill>
                  <a:srgbClr val="000000"/>
                </a:solidFill>
              </a:rPr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br>
              <a:rPr lang="en-US" sz="4000" b="1"/>
            </a:br>
            <a:r>
              <a:rPr lang="en-US" sz="6000" b="1">
                <a:solidFill>
                  <a:srgbClr val="000000"/>
                </a:solidFill>
              </a:rPr>
              <a:t>Welcome to</a:t>
            </a:r>
            <a:br>
              <a:rPr lang="en-US" sz="6000" b="1">
                <a:solidFill>
                  <a:srgbClr val="000000"/>
                </a:solidFill>
              </a:rPr>
            </a:br>
            <a:r>
              <a:rPr lang="en-US" sz="6000" b="1">
                <a:solidFill>
                  <a:srgbClr val="000000"/>
                </a:solidFill>
              </a:rPr>
              <a:t> A. P. U.S. History!</a:t>
            </a:r>
            <a:br>
              <a:rPr lang="en-US" sz="6000" b="1"/>
            </a:br>
            <a:br>
              <a:rPr lang="en-US" sz="6000" b="1"/>
            </a:br>
            <a:br>
              <a:rPr lang="en-US" sz="4000" b="1">
                <a:solidFill>
                  <a:srgbClr val="000000"/>
                </a:solidFill>
              </a:rPr>
            </a:br>
            <a:r>
              <a:rPr lang="en-US" altLang="en-US" sz="3200" b="1"/>
              <a:t>Mr. Rob James</a:t>
            </a:r>
            <a:br>
              <a:rPr lang="en-US" altLang="en-US" sz="3200" b="1"/>
            </a:br>
            <a:r>
              <a:rPr lang="en-US" altLang="en-US" sz="3200" b="1"/>
              <a:t>Ms. Jen Sammons</a:t>
            </a:r>
            <a:br>
              <a:rPr lang="en-US" altLang="en-US" sz="4000" b="1"/>
            </a:br>
            <a:r>
              <a:rPr lang="en-US" altLang="en-US" sz="4000" b="1"/>
              <a:t>	</a:t>
            </a:r>
            <a:br>
              <a:rPr lang="en-US" altLang="en-US" sz="4000" b="1"/>
            </a:br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8CE89-91BD-4BB9-B1A5-26E6F713C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87" y="2673512"/>
            <a:ext cx="7330127" cy="2729467"/>
          </a:xfrm>
        </p:spPr>
        <p:txBody>
          <a:bodyPr anchor="ctr">
            <a:normAutofit/>
          </a:bodyPr>
          <a:lstStyle/>
          <a:p>
            <a:endParaRPr lang="en-US" sz="15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>
              <a:solidFill>
                <a:srgbClr val="0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1D4D56-2001-4633-9B29-2448F90E4E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1" b="568"/>
          <a:stretch/>
        </p:blipFill>
        <p:spPr>
          <a:xfrm>
            <a:off x="-10679" y="485818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553501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CDE743-B379-45AE-86F9-73D47D48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Based Question Essay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E84625-187F-4CE5-8B48-D0903FC6A7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1" y="1816304"/>
            <a:ext cx="8685598" cy="1325563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510B6BC-A4AB-4C3F-B5DD-6F6CED476BB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1" y="3449880"/>
            <a:ext cx="7861371" cy="2912372"/>
          </a:xfrm>
        </p:spPr>
      </p:pic>
    </p:spTree>
    <p:extLst>
      <p:ext uri="{BB962C8B-B14F-4D97-AF65-F5344CB8AC3E}">
        <p14:creationId xmlns:p14="http://schemas.microsoft.com/office/powerpoint/2010/main" val="417109017"/>
      </p:ext>
    </p:extLst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BEF0-DA56-4D90-A4C4-5A62A5C1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Essay Question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CBFF6-AE73-4929-A18F-64907E5E2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080274" cy="1477893"/>
          </a:xfrm>
        </p:spPr>
      </p:pic>
    </p:spTree>
    <p:extLst>
      <p:ext uri="{BB962C8B-B14F-4D97-AF65-F5344CB8AC3E}">
        <p14:creationId xmlns:p14="http://schemas.microsoft.com/office/powerpoint/2010/main" val="2556724420"/>
      </p:ext>
    </p:extLst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3A20802-E282-45AE-BA2B-542883AFC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Essay Writing Focus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62EF9F-C589-44C3-87D2-15023175A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203061" cy="3438750"/>
          </a:xfrm>
        </p:spPr>
      </p:pic>
    </p:spTree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D46E-630C-482C-935D-73F47802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OneNote Online Binder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E7F4CB-4B00-4A3A-8645-1D9616B16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34" y="1600200"/>
            <a:ext cx="5812531" cy="4525963"/>
          </a:xfrm>
        </p:spPr>
      </p:pic>
    </p:spTree>
    <p:extLst>
      <p:ext uri="{BB962C8B-B14F-4D97-AF65-F5344CB8AC3E}">
        <p14:creationId xmlns:p14="http://schemas.microsoft.com/office/powerpoint/2010/main" val="3679923747"/>
      </p:ext>
    </p:extLst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25BE-DD10-49E3-8A44-041CD807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OneNote Online Binder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DFFDE2-0F08-405A-A82D-B91E3BA7A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552" y="1600200"/>
            <a:ext cx="59108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86439"/>
      </p:ext>
    </p:extLst>
  </p:cSld>
  <p:clrMapOvr>
    <a:masterClrMapping/>
  </p:clrMapOvr>
  <p:transition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D46E-630C-482C-935D-73F47802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OneNote Online Binder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A6D1CB-6DB8-4693-B376-23549C1B2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939" y="1506538"/>
            <a:ext cx="6098121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57577"/>
      </p:ext>
    </p:extLst>
  </p:cSld>
  <p:clrMapOvr>
    <a:masterClrMapping/>
  </p:clrMapOvr>
  <p:transition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67BDCC-90F3-495F-931C-2D76A481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OneNote Online Binder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BBFB3-2121-4607-8533-4D7B9C51C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287" y="1600200"/>
            <a:ext cx="59534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5472"/>
      </p:ext>
    </p:extLst>
  </p:cSld>
  <p:clrMapOvr>
    <a:masterClrMapping/>
  </p:clrMapOvr>
  <p:transition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pPr algn="ctr"/>
            <a:r>
              <a:rPr lang="en-US" b="1"/>
              <a:t>Seminar for Advanced Studies</a:t>
            </a:r>
            <a:br>
              <a:rPr lang="en-US" b="1"/>
            </a:br>
            <a:r>
              <a:rPr lang="en-US" b="1"/>
              <a:t>Course Goals:</a:t>
            </a:r>
            <a:r>
              <a:rPr lang="en-US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Give direct support for students in the following areas: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  <a:tab pos="1143000" algn="l"/>
              </a:tabLst>
            </a:pPr>
            <a:r>
              <a:rPr lang="en-US" sz="3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Writing skills 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Notetaking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  <a:tab pos="1143000" algn="l"/>
              </a:tabLst>
            </a:pPr>
            <a:r>
              <a:rPr lang="en-US" sz="3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Study Skills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  <a:tab pos="1143000" algn="l"/>
              </a:tabLst>
            </a:pPr>
            <a:r>
              <a:rPr lang="en-US" sz="3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Activities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143000" algn="l"/>
              </a:tabLst>
            </a:pPr>
            <a:r>
              <a:rPr lang="en-US" sz="3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Mentor &amp; Goal Setting</a:t>
            </a:r>
            <a:endParaRPr lang="en-US" sz="3600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47771"/>
      </p:ext>
    </p:extLst>
  </p:cSld>
  <p:clrMapOvr>
    <a:masterClrMapping/>
  </p:clrMapOvr>
  <p:transition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42F733-A9A8-4C44-B902-5BB2A494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extra support for studying!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D5B270-BEEF-F9C7-F3A2-0684B7DAEC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5" y="1263000"/>
            <a:ext cx="7038109" cy="53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36690"/>
      </p:ext>
    </p:extLst>
  </p:cSld>
  <p:clrMapOvr>
    <a:masterClrMapping/>
  </p:clrMapOvr>
  <p:transition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2C62-1AD9-4A0A-9015-ACB5B143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hear from our students!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612054-32C2-46B5-AE61-DE3D6DF8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446" y="1774870"/>
            <a:ext cx="3434391" cy="3615905"/>
          </a:xfrm>
          <a:prstGeom prst="rect">
            <a:avLst/>
          </a:prstGeom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9A409A58-463B-B8D8-8FBC-E8789EC88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6" y="1212272"/>
            <a:ext cx="5301094" cy="56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37669"/>
      </p:ext>
    </p:extLst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1754EBE-9C0C-4CC2-A36C-86B5D1702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Take A.P. Classes?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D1E56BA-52F5-4FD5-81C0-B4ADDB81E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Students develop stronger writing, reading, note taking, and test taking skills.</a:t>
            </a:r>
          </a:p>
          <a:p>
            <a:r>
              <a:rPr lang="en-US" altLang="en-US"/>
              <a:t>Colleges look at </a:t>
            </a:r>
            <a:r>
              <a:rPr lang="en-US" altLang="en-US" u="sng"/>
              <a:t>difficulty</a:t>
            </a:r>
            <a:r>
              <a:rPr lang="en-US" altLang="en-US"/>
              <a:t> of course load</a:t>
            </a:r>
          </a:p>
          <a:p>
            <a:pPr lvl="1"/>
            <a:r>
              <a:rPr lang="en-US" altLang="en-US"/>
              <a:t>A “C” in an A.P. looks better to colleges than an “A” in an Honors class</a:t>
            </a:r>
          </a:p>
          <a:p>
            <a:r>
              <a:rPr lang="en-US" altLang="en-US"/>
              <a:t>A score of a 3 or higher may count for college credit</a:t>
            </a:r>
          </a:p>
          <a:p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  <p:transition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2C62-1AD9-4A0A-9015-ACB5B143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60" y="443320"/>
            <a:ext cx="8114582" cy="1369862"/>
          </a:xfrm>
        </p:spPr>
        <p:txBody>
          <a:bodyPr/>
          <a:lstStyle/>
          <a:p>
            <a:r>
              <a:rPr lang="en-US" b="1"/>
              <a:t>Please sign up for both courses! </a:t>
            </a:r>
            <a:br>
              <a:rPr lang="en-US"/>
            </a:br>
            <a:endParaRPr lang="en-US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E70A3CC-16AB-4D2E-9934-7A39BE022A9D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67804559"/>
              </p:ext>
            </p:extLst>
          </p:nvPr>
        </p:nvGraphicFramePr>
        <p:xfrm>
          <a:off x="808066" y="1813182"/>
          <a:ext cx="8006476" cy="311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238">
                  <a:extLst>
                    <a:ext uri="{9D8B030D-6E8A-4147-A177-3AD203B41FA5}">
                      <a16:colId xmlns:a16="http://schemas.microsoft.com/office/drawing/2014/main" val="2208817937"/>
                    </a:ext>
                  </a:extLst>
                </a:gridCol>
                <a:gridCol w="4003238">
                  <a:extLst>
                    <a:ext uri="{9D8B030D-6E8A-4147-A177-3AD203B41FA5}">
                      <a16:colId xmlns:a16="http://schemas.microsoft.com/office/drawing/2014/main" val="1088462794"/>
                    </a:ext>
                  </a:extLst>
                </a:gridCol>
              </a:tblGrid>
              <a:tr h="19883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 for Advanced Studies 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A.P.</a:t>
                      </a:r>
                    </a:p>
                    <a:p>
                      <a:pPr algn="ctr"/>
                      <a:r>
                        <a:rPr lang="en-US" sz="4400"/>
                        <a:t>U.S.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390002"/>
                  </a:ext>
                </a:extLst>
              </a:tr>
              <a:tr h="1010581"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1225S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2209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219120"/>
                  </a:ext>
                </a:extLst>
              </a:tr>
            </a:tbl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E4612054-32C2-46B5-AE61-DE3D6DF8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50" y="4566388"/>
            <a:ext cx="2176576" cy="2291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F331B-0C56-4993-983D-BAEA82186C5E}"/>
              </a:ext>
            </a:extLst>
          </p:cNvPr>
          <p:cNvSpPr txBox="1"/>
          <p:nvPr/>
        </p:nvSpPr>
        <p:spPr>
          <a:xfrm>
            <a:off x="3308278" y="5309149"/>
            <a:ext cx="4068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5801285"/>
      </p:ext>
    </p:extLst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B225AC6-4233-4C63-9F88-AD412E04E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take APUSH? (cont’d)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F2FCB7F-5F3D-4705-B0E3-DE53435FB9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Students who take AP courses do better in college than those who do not.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2400"/>
              <a:t>1.  Have already developed college-level writing, 	reading, and note-taking skills.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	2.  May bypass introductory-level college courses.  </a:t>
            </a:r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7FA1F0E-EA9B-495E-AC93-2E19B9A27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take APUSH?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277F731-6462-4519-BB02-651468C903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It is the Gateway A.P. Course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Spend more time than other A.P. courses on basic skills needed for college: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Writing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Reading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Studying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Test-taking Group collaborative skills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Study group skills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3" name="Rectangle 25">
            <a:extLst>
              <a:ext uri="{FF2B5EF4-FFF2-40B4-BE49-F238E27FC236}">
                <a16:creationId xmlns:a16="http://schemas.microsoft.com/office/drawing/2014/main" id="{D678E1E0-28BF-4019-B321-81EE10724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>
                <a:solidFill>
                  <a:srgbClr val="FF0000"/>
                </a:solidFill>
              </a:rPr>
              <a:t>The APUSH Course: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7383408-9E9B-498A-9CF6-57B6C5C76E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r="9969"/>
          <a:stretch>
            <a:fillRect/>
          </a:stretch>
        </p:blipFill>
        <p:spPr/>
      </p:pic>
      <p:sp>
        <p:nvSpPr>
          <p:cNvPr id="7198" name="Rectangle 30">
            <a:extLst>
              <a:ext uri="{FF2B5EF4-FFF2-40B4-BE49-F238E27FC236}">
                <a16:creationId xmlns:a16="http://schemas.microsoft.com/office/drawing/2014/main" id="{339B7D84-F057-41FD-B6C4-5D01E0C3BF8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4400" b="1"/>
              <a:t>Learn How To Learn!</a:t>
            </a:r>
            <a:endParaRPr lang="en-US" altLang="en-US" sz="4400"/>
          </a:p>
          <a:p>
            <a:endParaRPr lang="en-US" altLang="en-US"/>
          </a:p>
        </p:txBody>
      </p:sp>
    </p:spTree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5A27-4095-461D-9E43-FC806E2F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APUSH Exam: May 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08A7A6-35BE-4733-9392-9C5B38590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2" y="1527738"/>
            <a:ext cx="7668695" cy="4410691"/>
          </a:xfrm>
        </p:spPr>
      </p:pic>
    </p:spTree>
    <p:extLst>
      <p:ext uri="{BB962C8B-B14F-4D97-AF65-F5344CB8AC3E}">
        <p14:creationId xmlns:p14="http://schemas.microsoft.com/office/powerpoint/2010/main" val="1658793795"/>
      </p:ext>
    </p:extLst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FA68DC52-669A-4C6D-84B3-FEB8C54AF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 Choice: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9A235E-F955-48E5-9DB7-DE0C9BDBC6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339289"/>
            <a:ext cx="8359140" cy="4888509"/>
          </a:xfrm>
        </p:spPr>
      </p:pic>
    </p:spTree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DB91-C015-4373-B649-5214ADCF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Choice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B222BD-C1AB-4E3C-97D1-892EFF3908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93" y="1205722"/>
            <a:ext cx="5676900" cy="264655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7326DF-42B6-4C03-90E2-23B9EAB5CA5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3722571"/>
            <a:ext cx="5676900" cy="1197908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9402F87-8007-43FB-A071-30BD1CB6F28B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93" y="4923939"/>
            <a:ext cx="5676900" cy="1382932"/>
          </a:xfrm>
        </p:spPr>
      </p:pic>
    </p:spTree>
    <p:extLst>
      <p:ext uri="{BB962C8B-B14F-4D97-AF65-F5344CB8AC3E}">
        <p14:creationId xmlns:p14="http://schemas.microsoft.com/office/powerpoint/2010/main" val="1621213224"/>
      </p:ext>
    </p:extLst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E944-F244-4574-B152-0F533BDB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Answer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EF44C4-92DB-4C20-9636-BB77E9A9E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9" y="2438400"/>
            <a:ext cx="8680602" cy="2261525"/>
          </a:xfrm>
        </p:spPr>
      </p:pic>
    </p:spTree>
    <p:extLst>
      <p:ext uri="{BB962C8B-B14F-4D97-AF65-F5344CB8AC3E}">
        <p14:creationId xmlns:p14="http://schemas.microsoft.com/office/powerpoint/2010/main" val="1377615245"/>
      </p:ext>
    </p:extLst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304</Words>
  <Application>Microsoft Office PowerPoint</Application>
  <PresentationFormat>On-screen Show (4:3)</PresentationFormat>
  <Paragraphs>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Ripple</vt:lpstr>
      <vt:lpstr>         Welcome to  A. P. U.S. History!   Mr. Rob James Ms. Jen Sammons   </vt:lpstr>
      <vt:lpstr>Why Take A.P. Classes?</vt:lpstr>
      <vt:lpstr>Why take APUSH? (cont’d)</vt:lpstr>
      <vt:lpstr>Why take APUSH?</vt:lpstr>
      <vt:lpstr>The APUSH Course:</vt:lpstr>
      <vt:lpstr>APUSH Exam: May 2023</vt:lpstr>
      <vt:lpstr>Multiple  Choice:</vt:lpstr>
      <vt:lpstr>Multiple Choice</vt:lpstr>
      <vt:lpstr>Short Answer</vt:lpstr>
      <vt:lpstr>Document Based Question Essay</vt:lpstr>
      <vt:lpstr>Long Essay Question</vt:lpstr>
      <vt:lpstr>Essay Writing Focus</vt:lpstr>
      <vt:lpstr>OneNote Online Binder</vt:lpstr>
      <vt:lpstr>OneNote Online Binder</vt:lpstr>
      <vt:lpstr>OneNote Online Binder</vt:lpstr>
      <vt:lpstr>OneNote Online Binder</vt:lpstr>
      <vt:lpstr>Seminar for Advanced Studies Course Goals: </vt:lpstr>
      <vt:lpstr>Get extra support for studying!</vt:lpstr>
      <vt:lpstr>Let’s hear from our students!</vt:lpstr>
      <vt:lpstr>Please sign up for both courses!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 A. P. U.S. History!</dc:title>
  <dc:creator>James, Robert</dc:creator>
  <cp:lastModifiedBy>Plummer, Jessica</cp:lastModifiedBy>
  <cp:revision>3</cp:revision>
  <dcterms:created xsi:type="dcterms:W3CDTF">2020-02-20T15:39:00Z</dcterms:created>
  <dcterms:modified xsi:type="dcterms:W3CDTF">2024-02-12T13:34:05Z</dcterms:modified>
</cp:coreProperties>
</file>